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9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851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04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87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2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04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4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16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98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66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4744-65B5-4C29-A8C4-75D199DC62F8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74C6-26A1-4984-8D00-8C261069EE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9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3792" y="692696"/>
            <a:ext cx="7772400" cy="1470025"/>
          </a:xfrm>
        </p:spPr>
        <p:txBody>
          <a:bodyPr/>
          <a:lstStyle/>
          <a:p>
            <a:r>
              <a:rPr lang="pt-PT" dirty="0" smtClean="0"/>
              <a:t>Mestre Grilo cantava e a giganta dormia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710061"/>
            <a:ext cx="3056384" cy="1752600"/>
          </a:xfrm>
        </p:spPr>
        <p:txBody>
          <a:bodyPr/>
          <a:lstStyle/>
          <a:p>
            <a:r>
              <a:rPr lang="pt-PT" dirty="0" smtClean="0"/>
              <a:t>Aquilino Ribeiro 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35696" y="1886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Agrupamento de Escolas de Vila Nova de Paiva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72" y="2204864"/>
            <a:ext cx="4767858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8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412776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O conto que eu escolhi chama-se “Mestre grilo cantava e a giganta dormia” que é da autoria do escritor Aquilino Ribeiro.</a:t>
            </a:r>
          </a:p>
          <a:p>
            <a:pPr algn="just"/>
            <a:r>
              <a:rPr lang="pt-PT" dirty="0" smtClean="0"/>
              <a:t>Aquilino Gomes Ribeiro (1885-1963) nasceu em Carregal de </a:t>
            </a:r>
            <a:r>
              <a:rPr lang="pt-PT" dirty="0" err="1" smtClean="0"/>
              <a:t>Tabosa</a:t>
            </a:r>
            <a:r>
              <a:rPr lang="pt-PT" dirty="0" smtClean="0"/>
              <a:t> no concelho de </a:t>
            </a:r>
            <a:r>
              <a:rPr lang="pt-PT" dirty="0" err="1" smtClean="0"/>
              <a:t>Sernacelhe</a:t>
            </a:r>
            <a:r>
              <a:rPr lang="pt-PT" dirty="0" smtClean="0"/>
              <a:t> e faleceu em Lisboa, em </a:t>
            </a:r>
          </a:p>
          <a:p>
            <a:pPr algn="just"/>
            <a:r>
              <a:rPr lang="pt-PT" dirty="0" smtClean="0"/>
              <a:t>Frequentou os seminários de Viseu, Lamego e Beja.</a:t>
            </a:r>
          </a:p>
          <a:p>
            <a:pPr algn="just"/>
            <a:r>
              <a:rPr lang="pt-PT" dirty="0" smtClean="0"/>
              <a:t>Este escritor participou na luta pela implantação da República.</a:t>
            </a:r>
          </a:p>
          <a:p>
            <a:pPr algn="just"/>
            <a:r>
              <a:rPr lang="pt-PT" dirty="0" smtClean="0"/>
              <a:t>Este escritor também é o patrono da nossa escola. Escreveu várias obras, mas a mais conhecida é ”O Romance da Raposa”.</a:t>
            </a:r>
          </a:p>
          <a:p>
            <a:pPr algn="just"/>
            <a:r>
              <a:rPr lang="pt-PT" dirty="0" smtClean="0"/>
              <a:t>Muitos dos seus livros estão  expostos no átrio da nossa escola , junto ao gabinete do GAP.</a:t>
            </a:r>
          </a:p>
          <a:p>
            <a:pPr algn="just"/>
            <a:r>
              <a:rPr lang="pt-PT" dirty="0" smtClean="0"/>
              <a:t>Este mês faz 100 anos que foi editado o seu livro “Terras do Demo”, por isso a Câmara Municipal de Vila Nova de Paiva fez uma edição especial desta obra.</a:t>
            </a:r>
          </a:p>
          <a:p>
            <a:pPr algn="just"/>
            <a:r>
              <a:rPr lang="pt-PT" dirty="0" smtClean="0"/>
              <a:t>Durante o mês de maio decorrerão vários eventos para comemorar esta data, em </a:t>
            </a:r>
            <a:r>
              <a:rPr lang="pt-PT" dirty="0" err="1" smtClean="0"/>
              <a:t>Soutosa</a:t>
            </a:r>
            <a:r>
              <a:rPr lang="pt-PT" dirty="0" smtClean="0"/>
              <a:t>, em Viseu e em Lisboa.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ntos de Aquilino\Mestre grilo cantava e a giganta dormia\Mestre 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027100" cy="349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Apresentação da personagem principal – a abóbora </a:t>
            </a:r>
            <a:endParaRPr lang="pt-PT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849551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Era uma vez uma abóbora que nasceu de uma flor muito bonita que até parecia um cálice de ouro.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Perto dela viviam vários animais (as abelhas, um grilo, dois ralos, uma cigarra…)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Esta abóbora só queria dormir, mas os animais que ali viviam não a deixavam descansar.</a:t>
            </a:r>
          </a:p>
        </p:txBody>
      </p:sp>
    </p:spTree>
    <p:extLst>
      <p:ext uri="{BB962C8B-B14F-4D97-AF65-F5344CB8AC3E}">
        <p14:creationId xmlns:p14="http://schemas.microsoft.com/office/powerpoint/2010/main" val="158346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destino da abóbora </a:t>
            </a:r>
            <a:endParaRPr lang="pt-PT" dirty="0"/>
          </a:p>
        </p:txBody>
      </p:sp>
      <p:pic>
        <p:nvPicPr>
          <p:cNvPr id="2050" name="Picture 2" descr="C:\Users\Dturma\Desktop\Mestre grilo cantava e a giganta dormia\Mestre 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1793"/>
            <a:ext cx="2820562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980728"/>
            <a:ext cx="828092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/>
              <a:t>Um dia apareceu por ali o senhor José </a:t>
            </a:r>
            <a:r>
              <a:rPr lang="pt-PT" sz="2400" dirty="0"/>
              <a:t>B</a:t>
            </a:r>
            <a:r>
              <a:rPr lang="pt-PT" sz="2400" dirty="0" smtClean="0"/>
              <a:t>arnabé  e a D. Feliciana Laureana e começaram a conversar sobre o destino da abóbora. Eles não estavam de acordo, o marido queria guardá-la para semente, a esposa queria fazer uma sopa com ela.</a:t>
            </a:r>
            <a:endParaRPr lang="pt-PT" sz="2400" dirty="0"/>
          </a:p>
        </p:txBody>
      </p:sp>
      <p:pic>
        <p:nvPicPr>
          <p:cNvPr id="5" name="Picture 2" descr="C:\Users\Dturma\Desktop\Mestre grilo cantava e a giganta dormia\Mestre 3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81" y="3501008"/>
            <a:ext cx="3295850" cy="32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6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943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discussão entre a abóbora e o grilo</a:t>
            </a:r>
            <a:endParaRPr lang="pt-PT" dirty="0"/>
          </a:p>
        </p:txBody>
      </p:sp>
      <p:pic>
        <p:nvPicPr>
          <p:cNvPr id="4099" name="Picture 3" descr="C:\Users\Dturma\Desktop\Mestre grilo cantava e a giganta dormia\Mestre 4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" y="3789040"/>
            <a:ext cx="2610098" cy="29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27303" y="1407115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400" dirty="0" smtClean="0"/>
              <a:t> A abóbora continuava a dormir quando apareceu o grilo a fazer troça dela.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400" dirty="0" smtClean="0"/>
              <a:t>Ela fez de conta que não o ouvia e não lhe deu importância, mas continuava a crescer tanto que já estava a tapar a toca do grilo.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400" dirty="0" smtClean="0"/>
              <a:t>Ele, zangado com esta situação decidiu vingar-se dela.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97" y="4039457"/>
            <a:ext cx="27130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1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vingança do grilo</a:t>
            </a:r>
            <a:endParaRPr lang="pt-PT" dirty="0"/>
          </a:p>
        </p:txBody>
      </p:sp>
      <p:pic>
        <p:nvPicPr>
          <p:cNvPr id="6146" name="Picture 2" descr="C:\Users\Dturma\Desktop\Mestre grilo cantava e a giganta dormia\Mestre 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5264"/>
            <a:ext cx="3441998" cy="29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4208" y="1556792"/>
            <a:ext cx="820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Então o grilo foi pedir ajuda aos outros insetos que viviam ali nas redondezas.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Depois de muitas ideias, o sapo sugeriu que pedissem à toupeira para lhe serrar as raízes.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Ao outro dia, os donos da fazenda passaram por ali e repararam que a abóbora estava murcha. Então o senhor José Barnabé mandou regá-la.   </a:t>
            </a:r>
            <a:endParaRPr lang="pt-PT" dirty="0"/>
          </a:p>
        </p:txBody>
      </p:sp>
      <p:pic>
        <p:nvPicPr>
          <p:cNvPr id="6" name="Picture 3" descr="C:\Users\Dturma\Desktop\Mestre grilo cantava e a giganta dormia\Mestre 7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5406564" cy="25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2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 abóbora desprendeu-se e foi levada pela enxurrada.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644534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De repente, veio uma grande tempestade. Trovejou muito e choveu com intensidade, destruindo as culturas da fazenda do Sr. José Barnabé.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Então a abóbora soltou-se e começou a rolar pela fazenda</a:t>
            </a:r>
            <a:r>
              <a:rPr lang="pt-PT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	</a:t>
            </a:r>
          </a:p>
          <a:p>
            <a:pPr algn="just"/>
            <a:endParaRPr lang="pt-PT" dirty="0" smtClean="0"/>
          </a:p>
        </p:txBody>
      </p:sp>
      <p:pic>
        <p:nvPicPr>
          <p:cNvPr id="5" name="Picture 2" descr="C:\Users\Dturma\Desktop\Mestre grilo cantava e a giganta dormia\Mestre 9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3781624" cy="32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8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abóbora cai na panelinha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628800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/>
              <a:t>Foi embater na mó de um moinho. 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/>
              <a:t>Os donos do moinho, ao ver a abóbora estatelada contra a mó,  ficaram muito felizes porque já tinham com que fazer a sopa. 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Então puxaram-na com a ajuda de um sacho e levaram-na para a cozinha.</a:t>
            </a:r>
            <a:endParaRPr lang="pt-PT" dirty="0"/>
          </a:p>
          <a:p>
            <a:pPr algn="just">
              <a:lnSpc>
                <a:spcPct val="150000"/>
              </a:lnSpc>
            </a:pPr>
            <a:endParaRPr lang="pt-PT" dirty="0"/>
          </a:p>
        </p:txBody>
      </p:sp>
      <p:pic>
        <p:nvPicPr>
          <p:cNvPr id="5" name="Picture 2" descr="C:\Users\Dturma\Desktop\Mestre grilo cantava e a giganta dormia\Mestre 10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360167" cy="42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desgosto do Sr. José Barnabé e da D. </a:t>
            </a:r>
            <a:r>
              <a:rPr lang="pt-PT" smtClean="0"/>
              <a:t>Feliciana Laureana</a:t>
            </a:r>
            <a:endParaRPr lang="pt-PT" dirty="0"/>
          </a:p>
        </p:txBody>
      </p:sp>
      <p:pic>
        <p:nvPicPr>
          <p:cNvPr id="12290" name="Picture 2" descr="C:\Users\Dturma\Desktop\Mestre grilo cantava e a giganta dormia\Mestre 1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2644"/>
            <a:ext cx="4502785" cy="33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1340768"/>
            <a:ext cx="36724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Quando a tempestade parou.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O</a:t>
            </a:r>
            <a:r>
              <a:rPr lang="pt-PT" dirty="0" smtClean="0"/>
              <a:t> </a:t>
            </a:r>
            <a:r>
              <a:rPr lang="pt-PT" dirty="0" err="1" smtClean="0"/>
              <a:t>sr.</a:t>
            </a:r>
            <a:r>
              <a:rPr lang="pt-PT" dirty="0" smtClean="0"/>
              <a:t> José Barnabé Pé de Jacaré e a D. Laureana Feliciana foram à horta e não viram a abóbora.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Dirigiram-se ao rio para ver se ela estaria por ali, mas não a encontraram. Ali ficaram, muito tristes, a pensar na sua aboborinha.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Depois deste final, quem ficou satisfeito foi </a:t>
            </a:r>
            <a:r>
              <a:rPr lang="pt-PT" smtClean="0"/>
              <a:t>o grilo, </a:t>
            </a:r>
            <a:r>
              <a:rPr lang="pt-PT" dirty="0" smtClean="0"/>
              <a:t>por se ter livrado da pobre aboborinha.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751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607</Words>
  <Application>Microsoft Office PowerPoint</Application>
  <PresentationFormat>Apresentação no Ecrã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Mestre Grilo cantava e a giganta dormia</vt:lpstr>
      <vt:lpstr>Introdução </vt:lpstr>
      <vt:lpstr>Apresentação da personagem principal – a abóbora </vt:lpstr>
      <vt:lpstr>O destino da abóbora </vt:lpstr>
      <vt:lpstr>A discussão entre a abóbora e o grilo</vt:lpstr>
      <vt:lpstr>A vingança do grilo</vt:lpstr>
      <vt:lpstr>A abóbora desprendeu-se e foi levada pela enxurrada.</vt:lpstr>
      <vt:lpstr>A abóbora cai na panelinha</vt:lpstr>
      <vt:lpstr>O desgosto do Sr. José Barnabé e da D. Feliciana Laureana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Dturma</dc:creator>
  <cp:lastModifiedBy>Professor</cp:lastModifiedBy>
  <cp:revision>17</cp:revision>
  <dcterms:created xsi:type="dcterms:W3CDTF">2019-05-07T16:02:18Z</dcterms:created>
  <dcterms:modified xsi:type="dcterms:W3CDTF">2019-05-29T09:42:14Z</dcterms:modified>
</cp:coreProperties>
</file>